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24DD-4871-4346-A97B-BB2A040A31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F992-D308-47EF-BF8E-D6E6B1FA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2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24DD-4871-4346-A97B-BB2A040A31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F992-D308-47EF-BF8E-D6E6B1FA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8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24DD-4871-4346-A97B-BB2A040A31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F992-D308-47EF-BF8E-D6E6B1FA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6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24DD-4871-4346-A97B-BB2A040A31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F992-D308-47EF-BF8E-D6E6B1FA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7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24DD-4871-4346-A97B-BB2A040A31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F992-D308-47EF-BF8E-D6E6B1FA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6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24DD-4871-4346-A97B-BB2A040A31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F992-D308-47EF-BF8E-D6E6B1FA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2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24DD-4871-4346-A97B-BB2A040A31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F992-D308-47EF-BF8E-D6E6B1FA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1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24DD-4871-4346-A97B-BB2A040A31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F992-D308-47EF-BF8E-D6E6B1FA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24DD-4871-4346-A97B-BB2A040A31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F992-D308-47EF-BF8E-D6E6B1FA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0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24DD-4871-4346-A97B-BB2A040A31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F992-D308-47EF-BF8E-D6E6B1FA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0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24DD-4871-4346-A97B-BB2A040A31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F992-D308-47EF-BF8E-D6E6B1FA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124DD-4871-4346-A97B-BB2A040A316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F992-D308-47EF-BF8E-D6E6B1FA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8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1618" y="33997"/>
            <a:ext cx="2667000" cy="40322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Building an IR Brand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762000"/>
            <a:ext cx="2057400" cy="1600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Brainstorm hopes, dreams, values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762000"/>
            <a:ext cx="2057400" cy="160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Interview staff and colleagues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762000"/>
            <a:ext cx="2057400" cy="16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Scan the environment and beyond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34200" y="762000"/>
            <a:ext cx="2057400" cy="1600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Create a collective vision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667000"/>
            <a:ext cx="2057400" cy="1600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Identify projects and opportunities that reinforce vision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2667000"/>
            <a:ext cx="20574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Lead by example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2667000"/>
            <a:ext cx="20574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Empower others to lead as well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4200" y="2667000"/>
            <a:ext cx="2057400" cy="160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Iterative not waterfall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4572000"/>
            <a:ext cx="2057400" cy="1600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Share rough drafts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4600" y="4572000"/>
            <a:ext cx="2057400" cy="1600200"/>
          </a:xfrm>
          <a:prstGeom prst="rect">
            <a:avLst/>
          </a:prstGeom>
          <a:solidFill>
            <a:srgbClr val="F4E5AE"/>
          </a:solidFill>
          <a:ln>
            <a:solidFill>
              <a:srgbClr val="F4E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Leverage websites, templates, and collaborative events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4572000"/>
            <a:ext cx="2057400" cy="160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Get feedback and continually improve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509" y="4772977"/>
            <a:ext cx="1934891" cy="109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7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Building an IR Brand</vt:lpstr>
    </vt:vector>
  </TitlesOfParts>
  <Company>University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 IR Brand</dc:title>
  <dc:creator>Pamela Brown</dc:creator>
  <cp:lastModifiedBy>Pamela Brown</cp:lastModifiedBy>
  <cp:revision>4</cp:revision>
  <dcterms:created xsi:type="dcterms:W3CDTF">2014-11-18T19:52:06Z</dcterms:created>
  <dcterms:modified xsi:type="dcterms:W3CDTF">2014-11-18T20:42:49Z</dcterms:modified>
</cp:coreProperties>
</file>